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2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7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8242-9B36-4778-A738-7D97B246526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924D-0D16-46CA-951E-C2FCD253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6"/>
          <a:stretch/>
        </p:blipFill>
        <p:spPr>
          <a:xfrm>
            <a:off x="-1" y="-1"/>
            <a:ext cx="6863079" cy="3744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9823" b="21584"/>
          <a:stretch/>
        </p:blipFill>
        <p:spPr>
          <a:xfrm>
            <a:off x="6509471" y="0"/>
            <a:ext cx="5682529" cy="3744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r="13901" b="15486"/>
          <a:stretch/>
        </p:blipFill>
        <p:spPr>
          <a:xfrm>
            <a:off x="6509471" y="3027405"/>
            <a:ext cx="5682529" cy="3830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7405"/>
            <a:ext cx="6647935" cy="3830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7341" y="6301946"/>
            <a:ext cx="699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MIND MAP – PHYSIOLOGY ACTIVITY BY I-BDS STUDENTS.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7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2020-06-24T05:37:24Z</dcterms:created>
  <dcterms:modified xsi:type="dcterms:W3CDTF">2020-06-24T05:54:52Z</dcterms:modified>
</cp:coreProperties>
</file>